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D9AE-233B-4169-95DD-A916D7CAE47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76C7-E570-4B6E-BF9C-BF924A51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2895600"/>
            <a:ext cx="1136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Shift+F5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play</a:t>
            </a:r>
            <a:br>
              <a:rPr lang="en-US" dirty="0" smtClean="0"/>
            </a:br>
            <a:r>
              <a:rPr lang="en-US" dirty="0" smtClean="0"/>
              <a:t>animation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6863" y="2971800"/>
            <a:ext cx="1136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Shift+F5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play</a:t>
            </a:r>
            <a:br>
              <a:rPr lang="en-US" dirty="0" smtClean="0"/>
            </a:br>
            <a:r>
              <a:rPr lang="en-US" dirty="0" smtClean="0"/>
              <a:t>animation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225" y="3048000"/>
            <a:ext cx="1136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Shift+F5</a:t>
            </a:r>
          </a:p>
          <a:p>
            <a:r>
              <a:rPr lang="en-US" dirty="0" smtClean="0"/>
              <a:t>To play</a:t>
            </a:r>
            <a:br>
              <a:rPr lang="en-US" dirty="0" smtClean="0"/>
            </a:br>
            <a:r>
              <a:rPr lang="en-US" dirty="0" smtClean="0"/>
              <a:t>animation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9142857" imgH="3832627"/>
        </mc:Choice>
        <mc:Fallback>
          <p:control name="ShockwaveFlash1" r:id="rId2" imgW="9142857" imgH="383262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71600"/>
                  <a:ext cx="9144000" cy="38322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50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Dept. of Labor and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 Kim</dc:creator>
  <cp:lastModifiedBy>Han Kim</cp:lastModifiedBy>
  <cp:revision>8</cp:revision>
  <dcterms:created xsi:type="dcterms:W3CDTF">2013-11-06T19:13:39Z</dcterms:created>
  <dcterms:modified xsi:type="dcterms:W3CDTF">2013-11-06T20:55:40Z</dcterms:modified>
</cp:coreProperties>
</file>